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0" r:id="rId15"/>
    <p:sldId id="271" r:id="rId16"/>
    <p:sldId id="267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4935-F7A5-4425-9676-61288C8FCF9D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C2BE44-DCA4-477F-B447-A9A82C30ADA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4935-F7A5-4425-9676-61288C8FCF9D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BE44-DCA4-477F-B447-A9A82C30AD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4935-F7A5-4425-9676-61288C8FCF9D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BE44-DCA4-477F-B447-A9A82C30AD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3214935-F7A5-4425-9676-61288C8FCF9D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9C2BE44-DCA4-477F-B447-A9A82C30ADA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4935-F7A5-4425-9676-61288C8FCF9D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BE44-DCA4-477F-B447-A9A82C30ADA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4935-F7A5-4425-9676-61288C8FCF9D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BE44-DCA4-477F-B447-A9A82C30ADA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BE44-DCA4-477F-B447-A9A82C30ADA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4935-F7A5-4425-9676-61288C8FCF9D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4935-F7A5-4425-9676-61288C8FCF9D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BE44-DCA4-477F-B447-A9A82C30ADA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4935-F7A5-4425-9676-61288C8FCF9D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BE44-DCA4-477F-B447-A9A82C30AD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3214935-F7A5-4425-9676-61288C8FCF9D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C2BE44-DCA4-477F-B447-A9A82C30ADA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4935-F7A5-4425-9676-61288C8FCF9D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C2BE44-DCA4-477F-B447-A9A82C30ADA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214935-F7A5-4425-9676-61288C8FCF9D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9C2BE44-DCA4-477F-B447-A9A82C30ADA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392909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Викторина </a:t>
            </a:r>
            <a:br>
              <a:rPr lang="ru-RU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«Моя республика – </a:t>
            </a:r>
            <a:br>
              <a:rPr lang="ru-RU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моя история»</a:t>
            </a:r>
            <a:endParaRPr lang="ru-RU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214290"/>
            <a:ext cx="8186766" cy="5881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9. Назовите </a:t>
            </a:r>
            <a:r>
              <a:rPr lang="ru-RU" sz="3600" dirty="0" smtClean="0">
                <a:solidFill>
                  <a:schemeClr val="bg1"/>
                </a:solidFill>
              </a:rPr>
              <a:t>дату и место проведения </a:t>
            </a:r>
            <a:r>
              <a:rPr lang="en-US" sz="3600" dirty="0" smtClean="0">
                <a:solidFill>
                  <a:schemeClr val="bg1"/>
                </a:solidFill>
              </a:rPr>
              <a:t>II</a:t>
            </a:r>
            <a:r>
              <a:rPr lang="ru-RU" sz="3600" dirty="0" smtClean="0">
                <a:solidFill>
                  <a:schemeClr val="bg1"/>
                </a:solidFill>
              </a:rPr>
              <a:t> Чрезвычайного съезда депутатов всех уровней Приднестровья.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3" name="Picture 3" descr="C:\Documents and Settings\User\Рабочий стол\4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571744"/>
            <a:ext cx="4643470" cy="3454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214290"/>
            <a:ext cx="8186766" cy="5881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10. На </a:t>
            </a:r>
            <a:r>
              <a:rPr lang="ru-RU" sz="3600" dirty="0" smtClean="0">
                <a:solidFill>
                  <a:schemeClr val="bg1"/>
                </a:solidFill>
              </a:rPr>
              <a:t>каком съезде провозгласили ПМССР?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8" name="Picture 4" descr="C:\Documents and Settings\User\Рабочий стол\htmlconvd-GLYjQZ87x1.jpg"/>
          <p:cNvPicPr>
            <a:picLocks noChangeAspect="1" noChangeArrowheads="1"/>
          </p:cNvPicPr>
          <p:nvPr/>
        </p:nvPicPr>
        <p:blipFill>
          <a:blip r:embed="rId2"/>
          <a:srcRect l="12024" t="5784" r="11322"/>
          <a:stretch>
            <a:fillRect/>
          </a:stretch>
        </p:blipFill>
        <p:spPr bwMode="auto">
          <a:xfrm>
            <a:off x="2428860" y="1857364"/>
            <a:ext cx="4286280" cy="4106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11. Какие </a:t>
            </a:r>
            <a:r>
              <a:rPr lang="ru-RU" sz="3600" dirty="0" smtClean="0">
                <a:solidFill>
                  <a:schemeClr val="bg1"/>
                </a:solidFill>
              </a:rPr>
              <a:t>языки в ПМР являются официальными?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User\Рабочий стол\dsc_5862_konstituc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7562"/>
            <a:ext cx="3044825" cy="2033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0" y="214290"/>
            <a:ext cx="8043890" cy="628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12. Какую </a:t>
            </a:r>
            <a:r>
              <a:rPr lang="ru-RU" sz="3600" dirty="0" smtClean="0">
                <a:solidFill>
                  <a:schemeClr val="bg1"/>
                </a:solidFill>
              </a:rPr>
              <a:t>войну начали 31 августа 1991 г женщины Приднестровья, перекрыв движение железнодорожных поездов на Молдову?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785786" y="1371600"/>
            <a:ext cx="7901014" cy="571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3317" name="Picture 5" descr="C:\Documents and Settings\User\Рабочий стол\r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143248"/>
            <a:ext cx="4572002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214290"/>
            <a:ext cx="8186766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13. Когда </a:t>
            </a:r>
            <a:r>
              <a:rPr lang="ru-RU" sz="3600" dirty="0" smtClean="0">
                <a:solidFill>
                  <a:schemeClr val="bg1"/>
                </a:solidFill>
              </a:rPr>
              <a:t>была создана Республиканская гвардия?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6766" cy="20717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 descr="C:\Documents and Settings\User\Рабочий стол\maxresdefault.jpg"/>
          <p:cNvPicPr>
            <a:picLocks noChangeAspect="1" noChangeArrowheads="1"/>
          </p:cNvPicPr>
          <p:nvPr/>
        </p:nvPicPr>
        <p:blipFill>
          <a:blip r:embed="rId2"/>
          <a:srcRect b="5988"/>
          <a:stretch>
            <a:fillRect/>
          </a:stretch>
        </p:blipFill>
        <p:spPr bwMode="auto">
          <a:xfrm>
            <a:off x="1142976" y="2571744"/>
            <a:ext cx="7024694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0" y="500042"/>
            <a:ext cx="8043890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14. Назовите </a:t>
            </a:r>
            <a:r>
              <a:rPr lang="ru-RU" sz="3600" dirty="0" smtClean="0">
                <a:solidFill>
                  <a:schemeClr val="bg1"/>
                </a:solidFill>
              </a:rPr>
              <a:t>дату Бендерской трагедии?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3" name="Picture 3" descr="C:\Documents and Settings\User\Рабочий стол\79282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214554"/>
            <a:ext cx="5433055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0" y="500042"/>
            <a:ext cx="8043890" cy="285752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15. </a:t>
            </a:r>
            <a:r>
              <a:rPr lang="ru-RU" sz="3600" dirty="0" smtClean="0">
                <a:solidFill>
                  <a:schemeClr val="bg1"/>
                </a:solidFill>
              </a:rPr>
              <a:t>Благодаря какой </a:t>
            </a:r>
            <a:r>
              <a:rPr lang="ru-RU" sz="3600" dirty="0" smtClean="0">
                <a:solidFill>
                  <a:schemeClr val="bg1"/>
                </a:solidFill>
              </a:rPr>
              <a:t>армии </a:t>
            </a:r>
            <a:r>
              <a:rPr lang="ru-RU" sz="3600" dirty="0" smtClean="0">
                <a:solidFill>
                  <a:schemeClr val="bg1"/>
                </a:solidFill>
              </a:rPr>
              <a:t>военный конфликт на берегах Днестра был приостановлен?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Documents and Settings\User\Рабочий стол\3271b4981966e4966a04b8cc32e531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357430"/>
            <a:ext cx="5215862" cy="3907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16. В </a:t>
            </a:r>
            <a:r>
              <a:rPr lang="ru-RU" sz="3600" dirty="0" smtClean="0">
                <a:solidFill>
                  <a:schemeClr val="bg1"/>
                </a:solidFill>
              </a:rPr>
              <a:t>этом селе Рыбницкого района предлагается создать духовную столицу Приднестровья. (В 2010 году здесь начали строить храм в честь Иоанна Крестителя. Его высота в 30 метров сделает видимым этот храм со всех сторон.)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857232"/>
            <a:ext cx="8186766" cy="192882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17. </a:t>
            </a:r>
            <a:r>
              <a:rPr lang="ru-RU" sz="3600" dirty="0" smtClean="0">
                <a:solidFill>
                  <a:schemeClr val="bg1"/>
                </a:solidFill>
              </a:rPr>
              <a:t>Назовите крепости на территории нашей республики.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Documents and Settings\User\Рабочий стол\tp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21807">
            <a:off x="693924" y="2407986"/>
            <a:ext cx="3657600" cy="2432050"/>
          </a:xfrm>
          <a:prstGeom prst="rect">
            <a:avLst/>
          </a:prstGeom>
          <a:noFill/>
        </p:spPr>
      </p:pic>
      <p:pic>
        <p:nvPicPr>
          <p:cNvPr id="17411" name="Picture 3" descr="C:\Documents and Settings\User\Рабочий стол\скачанные файл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69244">
            <a:off x="4423384" y="3611350"/>
            <a:ext cx="3886069" cy="22812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42852"/>
            <a:ext cx="8258204" cy="378621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18. Назовите </a:t>
            </a:r>
            <a:r>
              <a:rPr lang="ru-RU" sz="3600" dirty="0" smtClean="0">
                <a:solidFill>
                  <a:schemeClr val="bg1"/>
                </a:solidFill>
              </a:rPr>
              <a:t>самый старый населённый пункт Приднестровья </a:t>
            </a:r>
            <a:r>
              <a:rPr lang="ru-RU" sz="3600" dirty="0" smtClean="0">
                <a:solidFill>
                  <a:schemeClr val="bg1"/>
                </a:solidFill>
              </a:rPr>
              <a:t>, </a:t>
            </a:r>
            <a:r>
              <a:rPr lang="ru-RU" sz="3600" dirty="0" smtClean="0">
                <a:solidFill>
                  <a:schemeClr val="bg1"/>
                </a:solidFill>
              </a:rPr>
              <a:t>имеющий свой гимн.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Documents and Settings\User\Рабочий стол\Vedere_spre_Rascov_Rabnita_Transnistria_din_s._Vadul-Rascov_(2).jpg"/>
          <p:cNvPicPr>
            <a:picLocks noChangeAspect="1" noChangeArrowheads="1"/>
          </p:cNvPicPr>
          <p:nvPr/>
        </p:nvPicPr>
        <p:blipFill>
          <a:blip r:embed="rId2"/>
          <a:srcRect b="26201"/>
          <a:stretch>
            <a:fillRect/>
          </a:stretch>
        </p:blipFill>
        <p:spPr bwMode="auto">
          <a:xfrm>
            <a:off x="2643174" y="2143116"/>
            <a:ext cx="4000528" cy="3929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428604"/>
            <a:ext cx="8358246" cy="5667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1. </a:t>
            </a:r>
            <a:r>
              <a:rPr lang="ru-RU" sz="4000" dirty="0" smtClean="0">
                <a:solidFill>
                  <a:schemeClr val="bg1"/>
                </a:solidFill>
              </a:rPr>
              <a:t>В каком городе состоялся первый референдум по вопросу создания ПАССР?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User\Рабочий стол\рыб.jpg"/>
          <p:cNvPicPr>
            <a:picLocks noChangeAspect="1" noChangeArrowheads="1"/>
          </p:cNvPicPr>
          <p:nvPr/>
        </p:nvPicPr>
        <p:blipFill>
          <a:blip r:embed="rId2"/>
          <a:srcRect t="15997"/>
          <a:stretch>
            <a:fillRect/>
          </a:stretch>
        </p:blipFill>
        <p:spPr bwMode="auto">
          <a:xfrm>
            <a:off x="2714612" y="2428868"/>
            <a:ext cx="3327075" cy="2388037"/>
          </a:xfrm>
          <a:prstGeom prst="rect">
            <a:avLst/>
          </a:prstGeom>
          <a:noFill/>
        </p:spPr>
      </p:pic>
      <p:pic>
        <p:nvPicPr>
          <p:cNvPr id="4099" name="Picture 3" descr="C:\Documents and Settings\User\Рабочий стол\тт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24488">
            <a:off x="314426" y="4444391"/>
            <a:ext cx="3010604" cy="2001843"/>
          </a:xfrm>
          <a:prstGeom prst="rect">
            <a:avLst/>
          </a:prstGeom>
          <a:noFill/>
        </p:spPr>
      </p:pic>
      <p:pic>
        <p:nvPicPr>
          <p:cNvPr id="4100" name="Picture 4" descr="C:\Documents and Settings\User\Рабочий стол\Бендеры.jpeg"/>
          <p:cNvPicPr>
            <a:picLocks noChangeAspect="1" noChangeArrowheads="1"/>
          </p:cNvPicPr>
          <p:nvPr/>
        </p:nvPicPr>
        <p:blipFill>
          <a:blip r:embed="rId4"/>
          <a:srcRect t="18484"/>
          <a:stretch>
            <a:fillRect/>
          </a:stretch>
        </p:blipFill>
        <p:spPr bwMode="auto">
          <a:xfrm rot="454392">
            <a:off x="5576770" y="4387509"/>
            <a:ext cx="3349620" cy="2047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285728"/>
            <a:ext cx="8186766" cy="581027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19. </a:t>
            </a:r>
            <a:r>
              <a:rPr lang="ru-RU" sz="3600" dirty="0" smtClean="0">
                <a:solidFill>
                  <a:schemeClr val="bg1"/>
                </a:solidFill>
              </a:rPr>
              <a:t>Какой исторический памятник изображён на фотографии?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img_10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85926"/>
            <a:ext cx="5000660" cy="4267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214290"/>
            <a:ext cx="8186766" cy="588171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20. Памятник </a:t>
            </a:r>
            <a:r>
              <a:rPr lang="ru-RU" sz="3600" dirty="0" smtClean="0">
                <a:solidFill>
                  <a:schemeClr val="bg1"/>
                </a:solidFill>
              </a:rPr>
              <a:t>мальчику Вове. Где он расположен, с какими событиями связана его установка?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7" name="Picture 5" descr="C:\Documents and Settings\User\Рабочий стол\м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00240"/>
            <a:ext cx="6319104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14290"/>
            <a:ext cx="8258204" cy="264320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21. Назовите </a:t>
            </a:r>
            <a:r>
              <a:rPr lang="ru-RU" sz="3600" dirty="0" smtClean="0">
                <a:solidFill>
                  <a:schemeClr val="bg1"/>
                </a:solidFill>
              </a:rPr>
              <a:t>единственную в мире </a:t>
            </a:r>
            <a:r>
              <a:rPr lang="ru-RU" sz="3600" dirty="0" smtClean="0">
                <a:solidFill>
                  <a:schemeClr val="bg1"/>
                </a:solidFill>
              </a:rPr>
              <a:t>газету, </a:t>
            </a:r>
            <a:r>
              <a:rPr lang="ru-RU" sz="3600" dirty="0" smtClean="0">
                <a:solidFill>
                  <a:schemeClr val="bg1"/>
                </a:solidFill>
              </a:rPr>
              <a:t>выходящую В ПМР на молдавском языке.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C:\Documents and Settings\User\Рабочий стол\unnamed.jpg"/>
          <p:cNvPicPr>
            <a:picLocks noChangeAspect="1" noChangeArrowheads="1"/>
          </p:cNvPicPr>
          <p:nvPr/>
        </p:nvPicPr>
        <p:blipFill>
          <a:blip r:embed="rId2"/>
          <a:srcRect t="20414"/>
          <a:stretch>
            <a:fillRect/>
          </a:stretch>
        </p:blipFill>
        <p:spPr bwMode="auto">
          <a:xfrm rot="999695">
            <a:off x="3052931" y="2253240"/>
            <a:ext cx="3324225" cy="3843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214290"/>
            <a:ext cx="8329642" cy="242889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22. Назовите город в Приднестровье, основанный Александром Суворовым.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C:\Documents and Settings\User\Рабочий стол\1.-naberezhnaya-tirasp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000240"/>
            <a:ext cx="5572164" cy="4179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42852"/>
            <a:ext cx="8258204" cy="228601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23. Сколько городов в ПМР?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1506" name="AutoShape 2" descr="Файл:Pridnestrovie Locator map.sv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7" name="Picture 3" descr="C:\Documents and Settings\User\Рабочий стол\300px-Pridnestrovkaya_zeleznaya_dorog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785926"/>
            <a:ext cx="2859087" cy="3944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214290"/>
            <a:ext cx="8215370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2</a:t>
            </a:r>
            <a:r>
              <a:rPr lang="ru-RU" sz="3600" dirty="0" smtClean="0">
                <a:solidFill>
                  <a:schemeClr val="bg1"/>
                </a:solidFill>
              </a:rPr>
              <a:t>. Расставьте портреты президентов ПМР в порядке их избрания.</a:t>
            </a:r>
          </a:p>
          <a:p>
            <a:pPr>
              <a:buNone/>
            </a:pPr>
            <a:endParaRPr lang="ru-RU" sz="3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3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3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3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3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3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       А                       Б                        В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5" name="Picture 5" descr="C:\Documents and Settings\User\Рабочий стол\с.jpg"/>
          <p:cNvPicPr>
            <a:picLocks noChangeAspect="1" noChangeArrowheads="1"/>
          </p:cNvPicPr>
          <p:nvPr/>
        </p:nvPicPr>
        <p:blipFill>
          <a:blip r:embed="rId2"/>
          <a:srcRect l="10638" r="14893"/>
          <a:stretch>
            <a:fillRect/>
          </a:stretch>
        </p:blipFill>
        <p:spPr bwMode="auto">
          <a:xfrm>
            <a:off x="6072197" y="2928934"/>
            <a:ext cx="2340487" cy="2071702"/>
          </a:xfrm>
          <a:prstGeom prst="rect">
            <a:avLst/>
          </a:prstGeom>
          <a:noFill/>
        </p:spPr>
      </p:pic>
      <p:pic>
        <p:nvPicPr>
          <p:cNvPr id="5127" name="Picture 7" descr="C:\Documents and Settings\User\Рабочий стол\ш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496"/>
            <a:ext cx="2394333" cy="2000264"/>
          </a:xfrm>
          <a:prstGeom prst="rect">
            <a:avLst/>
          </a:prstGeom>
          <a:noFill/>
        </p:spPr>
      </p:pic>
      <p:pic>
        <p:nvPicPr>
          <p:cNvPr id="5128" name="Picture 8" descr="C:\Documents and Settings\User\Рабочий стол\к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500306"/>
            <a:ext cx="19050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357166"/>
            <a:ext cx="8143932" cy="6072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3</a:t>
            </a:r>
            <a:r>
              <a:rPr lang="ru-RU" sz="3600" dirty="0" smtClean="0">
                <a:solidFill>
                  <a:schemeClr val="bg1"/>
                </a:solidFill>
              </a:rPr>
              <a:t>. Как </a:t>
            </a:r>
            <a:r>
              <a:rPr lang="ru-RU" sz="3600" dirty="0" smtClean="0">
                <a:solidFill>
                  <a:schemeClr val="bg1"/>
                </a:solidFill>
              </a:rPr>
              <a:t>расшифровывается аббревиатура ОСТК?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8" name="Picture 4" descr="C:\Documents and Settings\User\Рабочий стол\ост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071678"/>
            <a:ext cx="5500726" cy="3660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00100" y="1357298"/>
            <a:ext cx="7686700" cy="47387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4. Какой </a:t>
            </a:r>
            <a:r>
              <a:rPr lang="ru-RU" sz="3600" dirty="0" smtClean="0">
                <a:solidFill>
                  <a:schemeClr val="bg1"/>
                </a:solidFill>
              </a:rPr>
              <a:t>город стал своеобразным центром консолидации сил приднестровцев в противостоянии националистическим устремлениям лидеров </a:t>
            </a:r>
            <a:r>
              <a:rPr lang="ru-RU" sz="3600" dirty="0" smtClean="0">
                <a:solidFill>
                  <a:schemeClr val="bg1"/>
                </a:solidFill>
              </a:rPr>
              <a:t>Кишинева</a:t>
            </a:r>
            <a:r>
              <a:rPr lang="ru-RU" sz="3600" dirty="0" smtClean="0">
                <a:solidFill>
                  <a:schemeClr val="bg1"/>
                </a:solidFill>
              </a:rPr>
              <a:t>?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214290"/>
            <a:ext cx="8186766" cy="1857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5</a:t>
            </a:r>
            <a:r>
              <a:rPr lang="ru-RU" sz="3600" dirty="0" smtClean="0">
                <a:solidFill>
                  <a:schemeClr val="bg1"/>
                </a:solidFill>
              </a:rPr>
              <a:t>. Кого </a:t>
            </a:r>
            <a:r>
              <a:rPr lang="ru-RU" sz="3600" dirty="0" smtClean="0">
                <a:solidFill>
                  <a:schemeClr val="bg1"/>
                </a:solidFill>
              </a:rPr>
              <a:t>избрали председателем на  первой сессии Тираспольского </a:t>
            </a:r>
            <a:r>
              <a:rPr lang="ru-RU" sz="3600" dirty="0" smtClean="0">
                <a:solidFill>
                  <a:schemeClr val="bg1"/>
                </a:solidFill>
              </a:rPr>
              <a:t>горсовета?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4" name="Picture 6" descr="C:\Documents and Settings\User\Рабочий стол\fragment_raboty_pervoy_sessii_verhovnogo_soveta_29_noyabrya_1990_go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3116"/>
            <a:ext cx="5214974" cy="4201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14290"/>
            <a:ext cx="8258204" cy="5881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6</a:t>
            </a:r>
            <a:r>
              <a:rPr lang="ru-RU" sz="3600" dirty="0" smtClean="0">
                <a:solidFill>
                  <a:schemeClr val="bg1"/>
                </a:solidFill>
              </a:rPr>
              <a:t>. В </a:t>
            </a:r>
            <a:r>
              <a:rPr lang="ru-RU" sz="3600" dirty="0" smtClean="0">
                <a:solidFill>
                  <a:schemeClr val="bg1"/>
                </a:solidFill>
              </a:rPr>
              <a:t>каком населенном пункте </a:t>
            </a:r>
            <a:r>
              <a:rPr lang="ru-RU" sz="3600" dirty="0" smtClean="0">
                <a:solidFill>
                  <a:schemeClr val="bg1"/>
                </a:solidFill>
              </a:rPr>
              <a:t>2 </a:t>
            </a:r>
            <a:r>
              <a:rPr lang="ru-RU" sz="3600" dirty="0" smtClean="0">
                <a:solidFill>
                  <a:schemeClr val="bg1"/>
                </a:solidFill>
              </a:rPr>
              <a:t>июня 1990 г. </a:t>
            </a:r>
            <a:r>
              <a:rPr lang="ru-RU" sz="3600" dirty="0" smtClean="0">
                <a:solidFill>
                  <a:schemeClr val="bg1"/>
                </a:solidFill>
              </a:rPr>
              <a:t>состоялся </a:t>
            </a:r>
            <a:r>
              <a:rPr lang="en-US" sz="3600" dirty="0" smtClean="0">
                <a:solidFill>
                  <a:schemeClr val="bg1"/>
                </a:solidFill>
              </a:rPr>
              <a:t>I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съезд депутатов всех уровней Приднестровья?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 descr="C:\Documents and Settings\User\Рабочий стол\78177903.jpg"/>
          <p:cNvPicPr>
            <a:picLocks noChangeAspect="1" noChangeArrowheads="1"/>
          </p:cNvPicPr>
          <p:nvPr/>
        </p:nvPicPr>
        <p:blipFill>
          <a:blip r:embed="rId2"/>
          <a:srcRect t="7056" b="8278"/>
          <a:stretch>
            <a:fillRect/>
          </a:stretch>
        </p:blipFill>
        <p:spPr bwMode="auto">
          <a:xfrm>
            <a:off x="2714611" y="2643182"/>
            <a:ext cx="4098755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857232"/>
            <a:ext cx="8329642" cy="5238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7</a:t>
            </a:r>
            <a:r>
              <a:rPr lang="ru-RU" sz="3600" dirty="0" smtClean="0">
                <a:solidFill>
                  <a:schemeClr val="bg1"/>
                </a:solidFill>
              </a:rPr>
              <a:t>. Как </a:t>
            </a:r>
            <a:r>
              <a:rPr lang="ru-RU" sz="3600" dirty="0" smtClean="0">
                <a:solidFill>
                  <a:schemeClr val="bg1"/>
                </a:solidFill>
              </a:rPr>
              <a:t>называется документ, который стал итогом работы </a:t>
            </a:r>
            <a:r>
              <a:rPr lang="en-US" sz="3600" dirty="0" smtClean="0">
                <a:solidFill>
                  <a:schemeClr val="bg1"/>
                </a:solidFill>
              </a:rPr>
              <a:t>I</a:t>
            </a:r>
            <a:r>
              <a:rPr lang="ru-RU" sz="3600" dirty="0" smtClean="0">
                <a:solidFill>
                  <a:schemeClr val="bg1"/>
                </a:solidFill>
              </a:rPr>
              <a:t> съезд депутатов всех уровней Приднестровья?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58204" cy="8715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C:\Documents and Settings\User\Рабочий стол\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357562"/>
            <a:ext cx="21336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348" y="1357298"/>
            <a:ext cx="7972452" cy="47387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8</a:t>
            </a:r>
            <a:r>
              <a:rPr lang="ru-RU" sz="3600" dirty="0" smtClean="0">
                <a:solidFill>
                  <a:schemeClr val="bg1"/>
                </a:solidFill>
              </a:rPr>
              <a:t>.  </a:t>
            </a:r>
            <a:r>
              <a:rPr lang="en-US" sz="3600" dirty="0" smtClean="0">
                <a:solidFill>
                  <a:schemeClr val="bg1"/>
                </a:solidFill>
              </a:rPr>
              <a:t>I</a:t>
            </a:r>
            <a:r>
              <a:rPr lang="ru-RU" sz="3600" dirty="0" smtClean="0">
                <a:solidFill>
                  <a:schemeClr val="bg1"/>
                </a:solidFill>
              </a:rPr>
              <a:t> съезд депутатов всех уровней Приднестровья рекомендовал провести на всей территории левобережья Днестра референдумы о целесообразности образования ПАССР в срок до……?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130</TotalTime>
  <Words>323</Words>
  <Application>Microsoft Office PowerPoint</Application>
  <PresentationFormat>Экран (4:3)</PresentationFormat>
  <Paragraphs>31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Бумажная</vt:lpstr>
      <vt:lpstr>Викторина  «Моя республика –  моя история»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«Моя республика - </dc:title>
  <dc:creator>FuckYouBill</dc:creator>
  <cp:lastModifiedBy>FuckYouBill</cp:lastModifiedBy>
  <cp:revision>14</cp:revision>
  <dcterms:created xsi:type="dcterms:W3CDTF">2020-09-01T07:49:05Z</dcterms:created>
  <dcterms:modified xsi:type="dcterms:W3CDTF">2020-09-01T09:59:40Z</dcterms:modified>
</cp:coreProperties>
</file>